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306" r:id="rId13"/>
    <p:sldId id="287" r:id="rId14"/>
    <p:sldId id="288" r:id="rId15"/>
    <p:sldId id="289" r:id="rId16"/>
    <p:sldId id="286" r:id="rId17"/>
    <p:sldId id="290" r:id="rId18"/>
    <p:sldId id="304" r:id="rId19"/>
    <p:sldId id="293" r:id="rId20"/>
    <p:sldId id="313" r:id="rId21"/>
    <p:sldId id="305" r:id="rId22"/>
    <p:sldId id="295" r:id="rId23"/>
    <p:sldId id="296" r:id="rId24"/>
    <p:sldId id="307" r:id="rId25"/>
    <p:sldId id="297" r:id="rId26"/>
    <p:sldId id="308" r:id="rId27"/>
    <p:sldId id="298" r:id="rId28"/>
    <p:sldId id="309" r:id="rId29"/>
    <p:sldId id="299" r:id="rId30"/>
    <p:sldId id="310" r:id="rId31"/>
    <p:sldId id="300" r:id="rId32"/>
    <p:sldId id="311" r:id="rId33"/>
    <p:sldId id="301" r:id="rId34"/>
    <p:sldId id="312" r:id="rId35"/>
    <p:sldId id="302" r:id="rId36"/>
    <p:sldId id="291" r:id="rId37"/>
    <p:sldId id="26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32" y="52"/>
      </p:cViewPr>
      <p:guideLst>
        <p:guide orient="horz" pos="2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707FA2-81DA-7AC7-B096-7B0BBEA38745}"/>
              </a:ext>
            </a:extLst>
          </p:cNvPr>
          <p:cNvSpPr txBox="1"/>
          <p:nvPr/>
        </p:nvSpPr>
        <p:spPr>
          <a:xfrm>
            <a:off x="4071258" y="6396335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制作：罗碧香、周志涛</a:t>
            </a:r>
          </a:p>
        </p:txBody>
      </p:sp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三次都上特控线的优秀同学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邓海瑞 张茹心 刘  响 谭紫嫣 邓  喆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陶凌峰 王  义 刘  琳 白书贤 蔡  晨 马  俊 施珊珊 蔡凌康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9D5-2612-E689-5EB4-863DF168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CE8AF9-8155-3107-1A10-CA67EC58E7F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1149B-25E6-2505-798D-2618A54D23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贺颖浩 郭唱 黎艾嘉 刘星 毛诗婷 王梓杰 陈志睿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 马彬智 李辉耀 崔哲灏 白洋 徐静怡 唐俊 </a:t>
            </a:r>
          </a:p>
          <a:p>
            <a:pPr marL="0" indent="0" algn="ctr">
              <a:buNone/>
            </a:pP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545C3-EE09-2E86-8AC2-9F64567D5E9A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752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E14090-3669-6D9C-CF84-16F3DFE60A1C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5DB4FB-33FE-96EC-D17F-ED5C87E5C3FE}"/>
              </a:ext>
            </a:extLst>
          </p:cNvPr>
          <p:cNvSpPr txBox="1"/>
          <p:nvPr/>
        </p:nvSpPr>
        <p:spPr>
          <a:xfrm>
            <a:off x="928800" y="636098"/>
            <a:ext cx="103995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尊敬的老师们、家长们，亲爱的同学们：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上午好！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是龚家浩同学的家长，非常感谢班主任邓老师给我机会站在这里，作为家长代表发言。首先，请允许我代表所有家长，向辛勤耕耘的老师们表示最诚挚的感谢和最崇高的敬意。特别感谢班主任邓老师起早摸黑、披星戴月的陪伴孩子们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今天是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17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日，距离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天，可以说光阴似箭。时间对于师生而言比金子还珍贵。这个特殊的阶段，对每个孩子来说，不仅仅是一场学习的马拉松，更是一次心理的历练和成长的飞跃。作为普通孩子的家长说几句心里话，孩子早出晚归，夜以继日的学习，他的努力与坚持，让我既心疼又骄傲。我要做孩子坚实的后盾，给予他无条件的支持和鼓励。同时，也要适时地放手，让他学会独立，学会面对困难和挑战。我要与孩子共同成长，成为他最信赖的朋友。在此，我也想对所有的家长们说，让我们关注孩子们的身心健康，多与他们沟通，了解他们的想法和需求。在孩子遇到挫折时，给予他温暖和鼓励，进步时，与他一起分享喜悦。</a:t>
            </a:r>
          </a:p>
          <a:p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70E03-52D8-1994-183F-1093EC68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79114B-273D-41FB-A25C-F8E236805E7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8FA64-E283-38A9-3492-77C05C7C18BD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AAF4F-7977-67E9-4052-0F91C681E018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14C7E-48FE-CC02-41A3-FF1753F17F5C}"/>
              </a:ext>
            </a:extLst>
          </p:cNvPr>
          <p:cNvSpPr txBox="1"/>
          <p:nvPr/>
        </p:nvSpPr>
        <p:spPr>
          <a:xfrm>
            <a:off x="966900" y="724998"/>
            <a:ext cx="10399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同时，我也要向学校表示衷心的感谢。我深知，每一份成绩的背后，都凝聚着老师们辛勤的汗水。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最后，我想对所有的孩子们说，你们是最棒的！无论未来的路有多么艰难，只要你们勇往直前，就一定能取得属于自已的胜利。爸爸妈妈永远是你们最坚强的后盾，我们为你们加油！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让我们携手共进，迎接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年高考的挑战，共同见证孩子们的成长和金榜题名。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8568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652923"/>
                  </p:ext>
                </p:extLst>
              </p:nvPr>
            </p:nvGraphicFramePr>
            <p:xfrm>
              <a:off x="489845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845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996650"/>
                  </p:ext>
                </p:extLst>
              </p:nvPr>
            </p:nvGraphicFramePr>
            <p:xfrm>
              <a:off x="737043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43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67242"/>
                  </p:ext>
                </p:extLst>
              </p:nvPr>
            </p:nvGraphicFramePr>
            <p:xfrm>
              <a:off x="983854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854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788884"/>
                  </p:ext>
                </p:extLst>
              </p:nvPr>
            </p:nvGraphicFramePr>
            <p:xfrm>
              <a:off x="12306663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06663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424502"/>
                  </p:ext>
                </p:extLst>
              </p:nvPr>
            </p:nvGraphicFramePr>
            <p:xfrm>
              <a:off x="14774777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74777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315153"/>
                  </p:ext>
                </p:extLst>
              </p:nvPr>
            </p:nvGraphicFramePr>
            <p:xfrm>
              <a:off x="172428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428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508474"/>
                  </p:ext>
                </p:extLst>
              </p:nvPr>
            </p:nvGraphicFramePr>
            <p:xfrm>
              <a:off x="197148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148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C094B-B8E9-EC84-5122-F115DB13E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7C667-EBAB-28BD-49ED-6CDB84C2B27B}"/>
              </a:ext>
            </a:extLst>
          </p:cNvPr>
          <p:cNvSpPr txBox="1"/>
          <p:nvPr/>
        </p:nvSpPr>
        <p:spPr>
          <a:xfrm>
            <a:off x="6732816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班干部代表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陶凌峰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EA0-548C-A0C3-74FE-E90F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D2C581-05C6-57B3-E231-A1D308B82049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AF3006-866B-42FF-5EA3-7BC4CBFC4F0E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6473"/>
                  </p:ext>
                </p:extLst>
              </p:nvPr>
            </p:nvGraphicFramePr>
            <p:xfrm>
              <a:off x="238871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871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693279"/>
                  </p:ext>
                </p:extLst>
              </p:nvPr>
            </p:nvGraphicFramePr>
            <p:xfrm>
              <a:off x="486069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069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082009"/>
                  </p:ext>
                </p:extLst>
              </p:nvPr>
            </p:nvGraphicFramePr>
            <p:xfrm>
              <a:off x="73288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8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352148"/>
                  </p:ext>
                </p:extLst>
              </p:nvPr>
            </p:nvGraphicFramePr>
            <p:xfrm>
              <a:off x="979692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692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096145"/>
                  </p:ext>
                </p:extLst>
              </p:nvPr>
            </p:nvGraphicFramePr>
            <p:xfrm>
              <a:off x="1226503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6503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661541"/>
                  </p:ext>
                </p:extLst>
              </p:nvPr>
            </p:nvGraphicFramePr>
            <p:xfrm>
              <a:off x="1473315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3315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96142"/>
                  </p:ext>
                </p:extLst>
              </p:nvPr>
            </p:nvGraphicFramePr>
            <p:xfrm>
              <a:off x="17205129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05129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61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5F187-E417-F1E1-5283-55BB9C2AC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3B333A-975E-95A6-9835-327B808DD866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王嘉锦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9665-1AEE-52B9-5B79-6860C241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16B53-F45A-530D-206E-FD0001A8AD3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A6044A-0BCF-470A-38CB-C52253B73532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339804"/>
                  </p:ext>
                </p:extLst>
              </p:nvPr>
            </p:nvGraphicFramePr>
            <p:xfrm>
              <a:off x="-82110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11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06834"/>
                  </p:ext>
                </p:extLst>
              </p:nvPr>
            </p:nvGraphicFramePr>
            <p:xfrm>
              <a:off x="238986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986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252111"/>
                  </p:ext>
                </p:extLst>
              </p:nvPr>
            </p:nvGraphicFramePr>
            <p:xfrm>
              <a:off x="485798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798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85241"/>
                  </p:ext>
                </p:extLst>
              </p:nvPr>
            </p:nvGraphicFramePr>
            <p:xfrm>
              <a:off x="732609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609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064736"/>
                  </p:ext>
                </p:extLst>
              </p:nvPr>
            </p:nvGraphicFramePr>
            <p:xfrm>
              <a:off x="9794211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9421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925293"/>
                  </p:ext>
                </p:extLst>
              </p:nvPr>
            </p:nvGraphicFramePr>
            <p:xfrm>
              <a:off x="12262325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62325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801620"/>
                  </p:ext>
                </p:extLst>
              </p:nvPr>
            </p:nvGraphicFramePr>
            <p:xfrm>
              <a:off x="14734304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4304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FE7BE-50A8-5357-32AD-0ED13A58F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E8C0B9-31FC-17A2-B0C7-7BD803B136E7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李文婷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579E-302F-E244-5DB3-D4D175AE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B9FA5-25CB-DF89-E4F5-300B11EA8F36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416620-C5FF-B09E-C410-203ECCE52DCC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540516"/>
                  </p:ext>
                </p:extLst>
              </p:nvPr>
            </p:nvGraphicFramePr>
            <p:xfrm>
              <a:off x="-253347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347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194970"/>
                  </p:ext>
                </p:extLst>
              </p:nvPr>
            </p:nvGraphicFramePr>
            <p:xfrm>
              <a:off x="-6149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149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663148"/>
                  </p:ext>
                </p:extLst>
              </p:nvPr>
            </p:nvGraphicFramePr>
            <p:xfrm>
              <a:off x="240661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661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15395"/>
                  </p:ext>
                </p:extLst>
              </p:nvPr>
            </p:nvGraphicFramePr>
            <p:xfrm>
              <a:off x="487473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473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894691"/>
                  </p:ext>
                </p:extLst>
              </p:nvPr>
            </p:nvGraphicFramePr>
            <p:xfrm>
              <a:off x="734284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84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056968"/>
                  </p:ext>
                </p:extLst>
              </p:nvPr>
            </p:nvGraphicFramePr>
            <p:xfrm>
              <a:off x="981096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096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754262"/>
                  </p:ext>
                </p:extLst>
              </p:nvPr>
            </p:nvGraphicFramePr>
            <p:xfrm>
              <a:off x="12282939" y="272899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282939" y="272899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23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5A82-BF8D-DC66-76BD-5D169BB24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7910D-EBE0-1395-9655-BEB3A2BCB791}"/>
              </a:ext>
            </a:extLst>
          </p:cNvPr>
          <p:cNvSpPr txBox="1"/>
          <p:nvPr/>
        </p:nvSpPr>
        <p:spPr>
          <a:xfrm>
            <a:off x="6732819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四连进之星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孙景怡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8A7F306-E4BD-8553-5B48-E3BC0152D03F}"/>
              </a:ext>
            </a:extLst>
          </p:cNvPr>
          <p:cNvSpPr txBox="1">
            <a:spLocks/>
          </p:cNvSpPr>
          <p:nvPr/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秋去冬来，时节更迭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岁寒霜降，枫叶映红。今天，在书香氤氲的一中校园里，我们迎来了高三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2204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班首次家长会。各位在百忙之中参加会议，你们的到来源自对我们高三学子最深挚的爱，是对班级教育工作的大力支持，令我们在晚秋的严寒中感受到爱心的阵阵温暖，在落叶的萧瑟中焕发出希望的生机。家校携手同商育人大计，师生齐心共谱杏坛华章。我谨代表各位老师对你们的到来表示热烈的欢迎！代表全班同学对你们的支持表示由衷的感激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CE0D-AF04-BFD1-D9B5-B8E40E7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7C0CF-F09D-EABA-0E32-07E62A60275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8880B-AD11-9DD0-A9FF-C42D0B394A86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92956"/>
                  </p:ext>
                </p:extLst>
              </p:nvPr>
            </p:nvGraphicFramePr>
            <p:xfrm>
              <a:off x="-500430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430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420205"/>
                  </p:ext>
                </p:extLst>
              </p:nvPr>
            </p:nvGraphicFramePr>
            <p:xfrm>
              <a:off x="-25323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323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274591"/>
                  </p:ext>
                </p:extLst>
              </p:nvPr>
            </p:nvGraphicFramePr>
            <p:xfrm>
              <a:off x="-642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42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819944"/>
                  </p:ext>
                </p:extLst>
              </p:nvPr>
            </p:nvGraphicFramePr>
            <p:xfrm>
              <a:off x="2403906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3906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549280"/>
                  </p:ext>
                </p:extLst>
              </p:nvPr>
            </p:nvGraphicFramePr>
            <p:xfrm>
              <a:off x="4872020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7202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332066"/>
                  </p:ext>
                </p:extLst>
              </p:nvPr>
            </p:nvGraphicFramePr>
            <p:xfrm>
              <a:off x="7340134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0134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505169"/>
                  </p:ext>
                </p:extLst>
              </p:nvPr>
            </p:nvGraphicFramePr>
            <p:xfrm>
              <a:off x="9808248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08248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92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E56C2-43CD-9689-BFF9-7030665A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186F66-FC4E-7D25-81C0-52B48DA8A42A}"/>
              </a:ext>
            </a:extLst>
          </p:cNvPr>
          <p:cNvSpPr txBox="1"/>
          <p:nvPr/>
        </p:nvSpPr>
        <p:spPr>
          <a:xfrm>
            <a:off x="7040593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进步之星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朱城锴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4E78-13F7-187F-A7D6-A1A8887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9E1E84-7918-A21D-9E25-B0A738B96EC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BBF100-61B5-A2D0-972D-99D183C3932F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44457"/>
                  </p:ext>
                </p:extLst>
              </p:nvPr>
            </p:nvGraphicFramePr>
            <p:xfrm>
              <a:off x="-74751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751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10300"/>
                  </p:ext>
                </p:extLst>
              </p:nvPr>
            </p:nvGraphicFramePr>
            <p:xfrm>
              <a:off x="-500314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0314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340575"/>
                  </p:ext>
                </p:extLst>
              </p:nvPr>
            </p:nvGraphicFramePr>
            <p:xfrm>
              <a:off x="-253502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53502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20126"/>
                  </p:ext>
                </p:extLst>
              </p:nvPr>
            </p:nvGraphicFramePr>
            <p:xfrm>
              <a:off x="-66915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6915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474683"/>
                  </p:ext>
                </p:extLst>
              </p:nvPr>
            </p:nvGraphicFramePr>
            <p:xfrm>
              <a:off x="2401199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119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70484"/>
                  </p:ext>
                </p:extLst>
              </p:nvPr>
            </p:nvGraphicFramePr>
            <p:xfrm>
              <a:off x="4869313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69313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984978"/>
                  </p:ext>
                </p:extLst>
              </p:nvPr>
            </p:nvGraphicFramePr>
            <p:xfrm>
              <a:off x="7337427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37427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87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EEFD1-B5F6-E890-6B6A-1C36AF40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401AF0-291B-1972-04E1-FCC59C714F0D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范博文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CB7E-BDCA-1C36-6038-C2AC085C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5C336B-C7EF-E752-20B3-0F1A4FF51DB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67575-605E-71CB-331B-0FB5FD4024A8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351946"/>
                  </p:ext>
                </p:extLst>
              </p:nvPr>
            </p:nvGraphicFramePr>
            <p:xfrm>
              <a:off x="-994784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784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91622"/>
                  </p:ext>
                </p:extLst>
              </p:nvPr>
            </p:nvGraphicFramePr>
            <p:xfrm>
              <a:off x="-747586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47586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991519"/>
                  </p:ext>
                </p:extLst>
              </p:nvPr>
            </p:nvGraphicFramePr>
            <p:xfrm>
              <a:off x="-500775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00775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223397"/>
                  </p:ext>
                </p:extLst>
              </p:nvPr>
            </p:nvGraphicFramePr>
            <p:xfrm>
              <a:off x="-253963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53963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430527"/>
                  </p:ext>
                </p:extLst>
              </p:nvPr>
            </p:nvGraphicFramePr>
            <p:xfrm>
              <a:off x="-71523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7152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492718"/>
                  </p:ext>
                </p:extLst>
              </p:nvPr>
            </p:nvGraphicFramePr>
            <p:xfrm>
              <a:off x="23965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965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465623"/>
                  </p:ext>
                </p:extLst>
              </p:nvPr>
            </p:nvGraphicFramePr>
            <p:xfrm>
              <a:off x="48685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85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6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225FB-08AE-9CFF-FA2E-1D59E76AD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82081-4F96-69A5-5F18-E83458425648}"/>
              </a:ext>
            </a:extLst>
          </p:cNvPr>
          <p:cNvSpPr txBox="1"/>
          <p:nvPr/>
        </p:nvSpPr>
        <p:spPr>
          <a:xfrm>
            <a:off x="6425043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严定乐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8970E-C7CC-7800-C449-874743CFDB65}"/>
              </a:ext>
            </a:extLst>
          </p:cNvPr>
          <p:cNvSpPr txBox="1"/>
          <p:nvPr/>
        </p:nvSpPr>
        <p:spPr>
          <a:xfrm>
            <a:off x="3652156" y="-1039002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FA77DB-5997-D4FA-41DA-F2E8808E320E}"/>
              </a:ext>
            </a:extLst>
          </p:cNvPr>
          <p:cNvSpPr txBox="1"/>
          <p:nvPr/>
        </p:nvSpPr>
        <p:spPr>
          <a:xfrm>
            <a:off x="3652156" y="-41505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281C-6BCF-778E-BDCB-2140374477ED}"/>
              </a:ext>
            </a:extLst>
          </p:cNvPr>
          <p:cNvSpPr txBox="1"/>
          <p:nvPr/>
        </p:nvSpPr>
        <p:spPr>
          <a:xfrm>
            <a:off x="4223656" y="-1042443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F86DBC-70B2-3754-095E-5686E94403A0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AB29305-4B84-C7FD-404F-799E1EC67952}"/>
              </a:ext>
            </a:extLst>
          </p:cNvPr>
          <p:cNvSpPr txBox="1">
            <a:spLocks/>
          </p:cNvSpPr>
          <p:nvPr/>
        </p:nvSpPr>
        <p:spPr>
          <a:xfrm>
            <a:off x="838200" y="724639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通过这次会议，学校和家长的联系会更加密切，为了我们的健康成长，为了我们的学习进步，为了我们的美好明天，让我们家校携手，共同托起明天的太阳，共同铸造未来的辉煌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相信，只要我们励精图治，埋头实干，充分发挥我们的团体智慧，充分凝聚我们的所有力量，一定能够克服一个个困难，攀登一座座高峰，实现人生梦想。最后用一句唐诗和家长们共勉：“寄语洛城风日道，明年春色倍还人”。我坚信，有各位家长的鼎力支持，有各位老师的辛勤培育，有各位同学的刻苦自励，待到明年高考到来时，大家都在丛中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本次家长会到此结束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祝大家身体健康，合家欢乐，幸福美满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1518</Words>
  <Application>Microsoft Office PowerPoint</Application>
  <PresentationFormat>宽屏</PresentationFormat>
  <Paragraphs>150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汉仪秦川飞影W</vt:lpstr>
      <vt:lpstr>华文仿宋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27</cp:revision>
  <dcterms:created xsi:type="dcterms:W3CDTF">2024-11-13T05:41:35Z</dcterms:created>
  <dcterms:modified xsi:type="dcterms:W3CDTF">2024-11-15T03:49:47Z</dcterms:modified>
</cp:coreProperties>
</file>